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85" r:id="rId4"/>
    <p:sldId id="286" r:id="rId5"/>
    <p:sldId id="287" r:id="rId6"/>
    <p:sldId id="28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3536" y="3256342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Hive vs PIG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B5A2EE-6693-4F00-9E9D-4A6D2964B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11"/>
    </mc:Choice>
    <mc:Fallback xmlns="">
      <p:transition spd="slow" advTm="16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</a:t>
            </a:r>
            <a:r>
              <a:rPr lang="en-US" sz="2800" b="1"/>
              <a:t>is Hive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826756-CBB6-4D36-955F-04A0D70555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21"/>
    </mc:Choice>
    <mc:Fallback xmlns="">
      <p:transition spd="slow" advTm="11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826756-CBB6-4D36-955F-04A0D70555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8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21"/>
    </mc:Choice>
    <mc:Fallback xmlns="">
      <p:transition spd="slow" advTm="11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826756-CBB6-4D36-955F-04A0D70555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27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21"/>
    </mc:Choice>
    <mc:Fallback xmlns="">
      <p:transition spd="slow" advTm="11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826756-CBB6-4D36-955F-04A0D70555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5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21"/>
    </mc:Choice>
    <mc:Fallback xmlns="">
      <p:transition spd="slow" advTm="11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A348F6-58C9-4DD1-8CE0-310191402E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5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79"/>
    </mc:Choice>
    <mc:Fallback xmlns="">
      <p:transition spd="slow" advTm="105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DED2E6-8642-4CFC-87A7-36605EB19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8"/>
    </mc:Choice>
    <mc:Fallback xmlns="">
      <p:transition spd="slow" advTm="1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26</Words>
  <Application>Microsoft Office PowerPoint</Application>
  <PresentationFormat>Widescreen</PresentationFormat>
  <Paragraphs>12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Apache Hive Interview Questions</vt:lpstr>
      <vt:lpstr>What is Hive</vt:lpstr>
      <vt:lpstr>What is Hive SerDe</vt:lpstr>
      <vt:lpstr>What is Hive SerDe</vt:lpstr>
      <vt:lpstr>What is Hive SerDe</vt:lpstr>
      <vt:lpstr>What is Hive SerDe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68</cp:revision>
  <dcterms:created xsi:type="dcterms:W3CDTF">2019-01-05T09:32:29Z</dcterms:created>
  <dcterms:modified xsi:type="dcterms:W3CDTF">2019-01-10T13:41:55Z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